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71" r:id="rId14"/>
    <p:sldId id="266" r:id="rId15"/>
    <p:sldId id="280" r:id="rId16"/>
    <p:sldId id="268" r:id="rId17"/>
    <p:sldId id="269" r:id="rId18"/>
    <p:sldId id="276" r:id="rId19"/>
    <p:sldId id="275" r:id="rId20"/>
    <p:sldId id="267" r:id="rId21"/>
    <p:sldId id="277" r:id="rId22"/>
    <p:sldId id="278" r:id="rId23"/>
    <p:sldId id="279" r:id="rId24"/>
    <p:sldId id="274" r:id="rId25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Diogenes" panose="02000605040000020004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18CCD-7DD1-403F-BD90-5827C5041145}" type="datetimeFigureOut">
              <a:rPr lang="fr-FR" smtClean="0"/>
              <a:t>07/04/2016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609D4-4CA4-41C3-84CD-531F8CA22D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34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609D4-4CA4-41C3-84CD-531F8CA22DC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5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653E5-E67B-4EE9-AA8C-2749B25A97F5}" type="datetime1">
              <a:rPr lang="fr-FR" smtClean="0"/>
              <a:t>07/04/2016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9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469F-A5FB-4DED-A09C-CE4E01150F2E}" type="datetime1">
              <a:rPr lang="fr-FR" smtClean="0"/>
              <a:t>07/04/2016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0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5388-660D-403E-9690-4E8311B3954E}" type="datetime1">
              <a:rPr lang="fr-FR" smtClean="0"/>
              <a:t>07/04/2016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1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8F00-5217-4BC0-BDA5-D17C4EC4A910}" type="datetime1">
              <a:rPr lang="fr-FR" smtClean="0"/>
              <a:t>07/04/2016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5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D362-654C-4092-8691-0A199D3C8F7B}" type="datetime1">
              <a:rPr lang="fr-FR" smtClean="0"/>
              <a:t>07/04/2016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4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2EEF4-7C27-4585-A514-5C147C276EA1}" type="datetime1">
              <a:rPr lang="fr-FR" smtClean="0"/>
              <a:t>07/04/2016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1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7362-5852-49F3-AEE0-BDCCC26BE559}" type="datetime1">
              <a:rPr lang="fr-FR" smtClean="0"/>
              <a:t>07/04/2016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0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6E84-D701-40A7-AF1B-FCE69151F05F}" type="datetime1">
              <a:rPr lang="fr-FR" smtClean="0"/>
              <a:t>07/04/2016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EE6A-1A8D-4FFB-9F8C-896CC361947D}" type="datetime1">
              <a:rPr lang="fr-FR" smtClean="0"/>
              <a:t>07/04/2016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45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F20B-E8DF-4296-87B8-5894178C560F}" type="datetime1">
              <a:rPr lang="fr-FR" smtClean="0"/>
              <a:t>07/04/2016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8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5A2E-2CB1-4993-B6E8-260B2A5B57C1}" type="datetime1">
              <a:rPr lang="fr-FR" smtClean="0"/>
              <a:t>07/04/2016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9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B928-7FE5-45FF-B2D0-428B75053E75}" type="datetime1">
              <a:rPr lang="fr-FR" smtClean="0"/>
              <a:t>07/04/2016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clico ergo sum / karine untermarzoner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5AF6-0937-459E-A8A1-B6542F1D7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24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4320479"/>
          </a:xfrm>
        </p:spPr>
        <p:txBody>
          <a:bodyPr>
            <a:prstTxWarp prst="textSto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Les </a:t>
            </a:r>
            <a:r>
              <a:rPr lang="fr-FR" sz="7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figures</a:t>
            </a:r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 </a:t>
            </a:r>
            <a:r>
              <a:rPr lang="fr-FR" sz="7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de</a:t>
            </a:r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 </a:t>
            </a:r>
            <a:r>
              <a:rPr lang="fr-FR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style</a:t>
            </a:r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 </a:t>
            </a:r>
            <a:r>
              <a:rPr lang="fr-FR" sz="7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à</a:t>
            </a:r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 </a:t>
            </a:r>
            <a:r>
              <a:rPr lang="fr-FR" sz="7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travers</a:t>
            </a:r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 </a:t>
            </a:r>
            <a:r>
              <a:rPr lang="fr-FR" sz="7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la</a:t>
            </a:r>
            <a:r>
              <a:rPr lang="fr-FR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 </a:t>
            </a:r>
            <a:r>
              <a:rPr lang="fr-FR" sz="7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ogenes" pitchFamily="2" charset="0"/>
              </a:rPr>
              <a:t>publicité</a:t>
            </a:r>
            <a:endParaRPr lang="fr-FR" sz="7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ogenes" pitchFamily="2" charset="0"/>
            </a:endParaRPr>
          </a:p>
        </p:txBody>
      </p:sp>
      <p:sp>
        <p:nvSpPr>
          <p:cNvPr id="3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6175036"/>
            <a:ext cx="1512168" cy="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86" y="1089000"/>
            <a:ext cx="6997428" cy="468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9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9" y="288032"/>
            <a:ext cx="4047687" cy="59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10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395578" y="6133946"/>
            <a:ext cx="4784891" cy="864096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060847"/>
            <a:ext cx="39599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8il9j_pub-pour-urgo_cre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844542"/>
            <a:ext cx="4109409" cy="308205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11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000" y="369000"/>
            <a:ext cx="6018000" cy="612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12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n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666255" y="1988840"/>
            <a:ext cx="3840000" cy="288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clico ergo sum / karine untermarzoner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348" y="162683"/>
            <a:ext cx="4641304" cy="65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000" y="224533"/>
            <a:ext cx="4218264" cy="61831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15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91" y="729000"/>
            <a:ext cx="7646018" cy="540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16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353616"/>
            <a:ext cx="4538215" cy="612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17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s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908037"/>
            <a:ext cx="5082353" cy="288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18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65" y="230652"/>
            <a:ext cx="4311493" cy="59402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839314" y="6280864"/>
            <a:ext cx="4032448" cy="504056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722" y="230652"/>
            <a:ext cx="4199766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219" y="0"/>
            <a:ext cx="4367561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14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4509120"/>
            <a:ext cx="2388209" cy="936104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07830"/>
            <a:ext cx="3968000" cy="576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507830"/>
            <a:ext cx="420876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2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21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60" y="122237"/>
            <a:ext cx="4454999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83" y="122237"/>
            <a:ext cx="4401853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531" y="0"/>
            <a:ext cx="516893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22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5301208"/>
            <a:ext cx="2016224" cy="864096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omatopees-dim.a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081" y="1974712"/>
            <a:ext cx="3840000" cy="288000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clico ergo sum / karine untermarzoner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19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008" y="6001543"/>
            <a:ext cx="6012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 Il vous ressemble certes, mais il a le droit de manger autre chose »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5903640" y="6138882"/>
            <a:ext cx="252536" cy="9843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603940" y="332656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27784" y="332656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52" y="476672"/>
            <a:ext cx="3838916" cy="576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clicoergosum.fr / karine.untermarzoner@ac-grenoble.fr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934" y="476672"/>
            <a:ext cx="436253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4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" y="53700"/>
            <a:ext cx="5351027" cy="3726264"/>
          </a:xfrm>
          <a:prstGeom prst="rect">
            <a:avLst/>
          </a:prstGeom>
        </p:spPr>
      </p:pic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Pub sncf-allegor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7048" y="2786968"/>
            <a:ext cx="3609448" cy="2953184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803918" y="3356992"/>
            <a:ext cx="768082" cy="422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 flipH="1">
            <a:off x="4101097" y="3779964"/>
            <a:ext cx="168017" cy="4835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104985" y="42635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Yoga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life.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0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7" t="4656" r="4482" b="5234"/>
          <a:stretch/>
        </p:blipFill>
        <p:spPr>
          <a:xfrm>
            <a:off x="4684646" y="26308"/>
            <a:ext cx="4459354" cy="34061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5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169888"/>
            <a:ext cx="495029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22" y="0"/>
            <a:ext cx="4875355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6090" y="4365104"/>
            <a:ext cx="1861614" cy="792088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5715000" cy="26003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7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07" r="16311"/>
          <a:stretch/>
        </p:blipFill>
        <p:spPr>
          <a:xfrm>
            <a:off x="6013244" y="1340768"/>
            <a:ext cx="3036710" cy="4500000"/>
          </a:xfrm>
          <a:prstGeom prst="rect">
            <a:avLst/>
          </a:prstGeom>
        </p:spPr>
      </p:pic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88424" y="6381328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8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473403"/>
            <a:ext cx="4176464" cy="365125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clicoergosum.fr / karine.untermarzoner@ac-grenoble.fr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114</Words>
  <Application>Microsoft Office PowerPoint</Application>
  <PresentationFormat>Affichage à l'écran (4:3)</PresentationFormat>
  <Paragraphs>50</Paragraphs>
  <Slides>24</Slides>
  <Notes>1</Notes>
  <HiddenSlides>1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Diogenes</vt:lpstr>
      <vt:lpstr>Calibri</vt:lpstr>
      <vt:lpstr>Thème Office</vt:lpstr>
      <vt:lpstr>Les figures de style à travers la publicité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figures de style à travers la publicité</dc:title>
  <dc:creator>Reenkha</dc:creator>
  <cp:lastModifiedBy>Reenkha</cp:lastModifiedBy>
  <cp:revision>47</cp:revision>
  <dcterms:created xsi:type="dcterms:W3CDTF">2013-05-03T09:26:51Z</dcterms:created>
  <dcterms:modified xsi:type="dcterms:W3CDTF">2016-04-07T18:47:39Z</dcterms:modified>
</cp:coreProperties>
</file>