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76" r:id="rId5"/>
    <p:sldId id="258" r:id="rId6"/>
    <p:sldId id="259" r:id="rId7"/>
    <p:sldId id="268" r:id="rId8"/>
    <p:sldId id="269" r:id="rId9"/>
    <p:sldId id="262" r:id="rId10"/>
    <p:sldId id="267" r:id="rId11"/>
    <p:sldId id="260" r:id="rId12"/>
    <p:sldId id="266" r:id="rId13"/>
    <p:sldId id="261" r:id="rId14"/>
    <p:sldId id="265" r:id="rId15"/>
    <p:sldId id="274" r:id="rId16"/>
    <p:sldId id="26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9A4A2-A17D-4819-BD63-F85ACCFB7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307265"/>
            <a:ext cx="8637073" cy="1036464"/>
          </a:xfrm>
        </p:spPr>
        <p:txBody>
          <a:bodyPr>
            <a:normAutofit fontScale="90000"/>
          </a:bodyPr>
          <a:lstStyle/>
          <a:p>
            <a:r>
              <a:rPr lang="fr-FR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CAPITIS   TEMPESTAS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581BBA-4D22-45F8-9EC8-F73766E7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551" y="212651"/>
            <a:ext cx="3067937" cy="2182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57217A-7F36-41E5-83E3-E3A226B340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406" y="402265"/>
            <a:ext cx="5838825" cy="1905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2FB6076-716E-43EE-B224-21E0BF7CB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194" y="3827720"/>
            <a:ext cx="3192073" cy="17966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59D60E-7EB1-453D-AE97-80ED0EC5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7" y="1418559"/>
            <a:ext cx="26574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7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50E688-1E5F-4EBC-B2D0-EB704F562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71" y="468140"/>
            <a:ext cx="6193465" cy="41738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565F59-05BB-429C-9B74-508087224636}"/>
              </a:ext>
            </a:extLst>
          </p:cNvPr>
          <p:cNvSpPr txBox="1"/>
          <p:nvPr/>
        </p:nvSpPr>
        <p:spPr>
          <a:xfrm>
            <a:off x="3708103" y="464199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bataille de …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86064D-8E3F-4CBF-8112-BD6BA2DBC865}"/>
              </a:ext>
            </a:extLst>
          </p:cNvPr>
          <p:cNvSpPr txBox="1"/>
          <p:nvPr/>
        </p:nvSpPr>
        <p:spPr>
          <a:xfrm>
            <a:off x="10069033" y="3402418"/>
            <a:ext cx="189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 bataille de Cannes (plan d’Hannibal contre Scipion)</a:t>
            </a:r>
          </a:p>
        </p:txBody>
      </p:sp>
    </p:spTree>
    <p:extLst>
      <p:ext uri="{BB962C8B-B14F-4D97-AF65-F5344CB8AC3E}">
        <p14:creationId xmlns:p14="http://schemas.microsoft.com/office/powerpoint/2010/main" val="20348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523DB5-2715-40DE-BE48-631EE8FA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44" y="321079"/>
            <a:ext cx="6627495" cy="54224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22CB7C-3BA6-4D48-BE53-94305C443057}"/>
              </a:ext>
            </a:extLst>
          </p:cNvPr>
          <p:cNvSpPr txBox="1"/>
          <p:nvPr/>
        </p:nvSpPr>
        <p:spPr>
          <a:xfrm>
            <a:off x="10069033" y="3402418"/>
            <a:ext cx="189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Faustulus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Acca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Larentia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trouvent les jumeaux</a:t>
            </a:r>
          </a:p>
        </p:txBody>
      </p:sp>
    </p:spTree>
    <p:extLst>
      <p:ext uri="{BB962C8B-B14F-4D97-AF65-F5344CB8AC3E}">
        <p14:creationId xmlns:p14="http://schemas.microsoft.com/office/powerpoint/2010/main" val="3109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4644FE-A840-4675-B0B1-F3C3013F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5" r="5621" b="26357"/>
          <a:stretch/>
        </p:blipFill>
        <p:spPr>
          <a:xfrm>
            <a:off x="2044996" y="308345"/>
            <a:ext cx="8102009" cy="50504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3AC010-9DD8-4A0F-8B51-6A323596AEB6}"/>
              </a:ext>
            </a:extLst>
          </p:cNvPr>
          <p:cNvSpPr txBox="1"/>
          <p:nvPr/>
        </p:nvSpPr>
        <p:spPr>
          <a:xfrm>
            <a:off x="10069033" y="3402418"/>
            <a:ext cx="189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 mort de Regulus lors de la 1</a:t>
            </a:r>
            <a:r>
              <a:rPr lang="fr-FR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ère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guerre punique</a:t>
            </a:r>
          </a:p>
        </p:txBody>
      </p:sp>
    </p:spTree>
    <p:extLst>
      <p:ext uri="{BB962C8B-B14F-4D97-AF65-F5344CB8AC3E}">
        <p14:creationId xmlns:p14="http://schemas.microsoft.com/office/powerpoint/2010/main" val="10185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C3A6A6-1E88-43C4-B37A-B74EFD2D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63" y="729000"/>
            <a:ext cx="7422675" cy="54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8A0611-5219-430E-A8F1-EE8766F5CB8F}"/>
              </a:ext>
            </a:extLst>
          </p:cNvPr>
          <p:cNvSpPr txBox="1"/>
          <p:nvPr/>
        </p:nvSpPr>
        <p:spPr>
          <a:xfrm>
            <a:off x="10069033" y="3402418"/>
            <a:ext cx="189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Enée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raconte la guerre de Troie à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Elissa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1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4D4589-78BD-4865-939C-4B1577B8C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739" y="1783080"/>
            <a:ext cx="8294523" cy="42976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918052-2900-40F7-B8DD-6ED17C1F5039}"/>
              </a:ext>
            </a:extLst>
          </p:cNvPr>
          <p:cNvSpPr txBox="1"/>
          <p:nvPr/>
        </p:nvSpPr>
        <p:spPr>
          <a:xfrm>
            <a:off x="10069033" y="340241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Le PONS SVFFRAGIVM</a:t>
            </a:r>
          </a:p>
        </p:txBody>
      </p:sp>
    </p:spTree>
    <p:extLst>
      <p:ext uri="{BB962C8B-B14F-4D97-AF65-F5344CB8AC3E}">
        <p14:creationId xmlns:p14="http://schemas.microsoft.com/office/powerpoint/2010/main" val="5663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A0DDBA-7708-4AA4-BA63-3261FE8D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312" y="0"/>
            <a:ext cx="5371376" cy="612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E7CA64-33EE-43B1-B3AE-E405338944F7}"/>
              </a:ext>
            </a:extLst>
          </p:cNvPr>
          <p:cNvSpPr txBox="1"/>
          <p:nvPr/>
        </p:nvSpPr>
        <p:spPr>
          <a:xfrm>
            <a:off x="3810000" y="940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Jacopo AMIGONI (XVIII)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69D7F9-1D7C-4A04-A207-B6240EDD143F}"/>
              </a:ext>
            </a:extLst>
          </p:cNvPr>
          <p:cNvSpPr txBox="1"/>
          <p:nvPr/>
        </p:nvSpPr>
        <p:spPr>
          <a:xfrm>
            <a:off x="10069033" y="3402418"/>
            <a:ext cx="189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Le serment d’Hannibal (2</a:t>
            </a:r>
            <a:r>
              <a:rPr lang="fr-FR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guerre punique)</a:t>
            </a:r>
          </a:p>
        </p:txBody>
      </p:sp>
    </p:spTree>
    <p:extLst>
      <p:ext uri="{BB962C8B-B14F-4D97-AF65-F5344CB8AC3E}">
        <p14:creationId xmlns:p14="http://schemas.microsoft.com/office/powerpoint/2010/main" val="18475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995E31-C737-4948-A64E-81CF03C2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35" y="100965"/>
            <a:ext cx="6048375" cy="53625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111D36-8EBB-4C1E-8A78-3066CC6F4291}"/>
              </a:ext>
            </a:extLst>
          </p:cNvPr>
          <p:cNvSpPr txBox="1"/>
          <p:nvPr/>
        </p:nvSpPr>
        <p:spPr>
          <a:xfrm>
            <a:off x="3719004" y="54635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Alexandre </a:t>
            </a:r>
            <a:r>
              <a:rPr lang="fr-FR" dirty="0" err="1"/>
              <a:t>Evariste</a:t>
            </a:r>
            <a:r>
              <a:rPr lang="fr-FR" dirty="0"/>
              <a:t> FRAGONARD (XVIII)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C153B4-F566-4B09-967A-8C4FDAA57BA9}"/>
              </a:ext>
            </a:extLst>
          </p:cNvPr>
          <p:cNvSpPr txBox="1"/>
          <p:nvPr/>
        </p:nvSpPr>
        <p:spPr>
          <a:xfrm>
            <a:off x="9537405" y="3402418"/>
            <a:ext cx="242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Collatinus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et Brutus jurent de venger la mort de Lucrèce =&gt; fin de la royauté</a:t>
            </a:r>
          </a:p>
        </p:txBody>
      </p:sp>
    </p:spTree>
    <p:extLst>
      <p:ext uri="{BB962C8B-B14F-4D97-AF65-F5344CB8AC3E}">
        <p14:creationId xmlns:p14="http://schemas.microsoft.com/office/powerpoint/2010/main" val="1072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F169645-384A-4ACE-9C52-7E97F7ABEFA8}"/>
              </a:ext>
            </a:extLst>
          </p:cNvPr>
          <p:cNvGrpSpPr/>
          <p:nvPr/>
        </p:nvGrpSpPr>
        <p:grpSpPr>
          <a:xfrm>
            <a:off x="2875667" y="350874"/>
            <a:ext cx="5372786" cy="5400000"/>
            <a:chOff x="2875667" y="350874"/>
            <a:chExt cx="5372786" cy="5400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1FB73E0-8024-405E-962D-2FE0B083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5667" y="350874"/>
              <a:ext cx="5372786" cy="540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6EFF2D-1F03-4401-B785-04A42F18DF28}"/>
                </a:ext>
              </a:extLst>
            </p:cNvPr>
            <p:cNvSpPr/>
            <p:nvPr/>
          </p:nvSpPr>
          <p:spPr>
            <a:xfrm>
              <a:off x="2875668" y="4391247"/>
              <a:ext cx="2142900" cy="1350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669EF20E-1367-4D97-86A4-AB63B30C5E7F}"/>
              </a:ext>
            </a:extLst>
          </p:cNvPr>
          <p:cNvSpPr txBox="1"/>
          <p:nvPr/>
        </p:nvSpPr>
        <p:spPr>
          <a:xfrm>
            <a:off x="8516680" y="2775098"/>
            <a:ext cx="339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Tullia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demande à son époux, le futur roi Tarquin le Superbe, de rouler sur son propre père</a:t>
            </a:r>
          </a:p>
        </p:txBody>
      </p:sp>
    </p:spTree>
    <p:extLst>
      <p:ext uri="{BB962C8B-B14F-4D97-AF65-F5344CB8AC3E}">
        <p14:creationId xmlns:p14="http://schemas.microsoft.com/office/powerpoint/2010/main" val="23807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A409DF-64B1-4489-84E6-50F4C9C7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52" y="0"/>
            <a:ext cx="7719430" cy="576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EF1648-08F0-40A9-B043-07EBE79A282B}"/>
              </a:ext>
            </a:extLst>
          </p:cNvPr>
          <p:cNvSpPr txBox="1"/>
          <p:nvPr/>
        </p:nvSpPr>
        <p:spPr>
          <a:xfrm>
            <a:off x="10069033" y="3402418"/>
            <a:ext cx="189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 fondation  de Carthage par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Elissa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(Didon)</a:t>
            </a:r>
          </a:p>
        </p:txBody>
      </p:sp>
    </p:spTree>
    <p:extLst>
      <p:ext uri="{BB962C8B-B14F-4D97-AF65-F5344CB8AC3E}">
        <p14:creationId xmlns:p14="http://schemas.microsoft.com/office/powerpoint/2010/main" val="26255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64B27D-9CEA-404E-A3A0-D3B1497C3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85"/>
          <a:stretch/>
        </p:blipFill>
        <p:spPr>
          <a:xfrm>
            <a:off x="3266665" y="1174019"/>
            <a:ext cx="5515828" cy="49360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A6B5A9-1726-407A-88CD-FEB656D53026}"/>
              </a:ext>
            </a:extLst>
          </p:cNvPr>
          <p:cNvSpPr txBox="1"/>
          <p:nvPr/>
        </p:nvSpPr>
        <p:spPr>
          <a:xfrm>
            <a:off x="10069033" y="3402418"/>
            <a:ext cx="1892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Le serment des Horaces (Romains) avant leur affrontement avec les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Curiaces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(Albains)</a:t>
            </a:r>
          </a:p>
        </p:txBody>
      </p:sp>
    </p:spTree>
    <p:extLst>
      <p:ext uri="{BB962C8B-B14F-4D97-AF65-F5344CB8AC3E}">
        <p14:creationId xmlns:p14="http://schemas.microsoft.com/office/powerpoint/2010/main" val="26898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9FB8BA-1803-4AC4-87AB-E4C7BBB5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28787"/>
            <a:ext cx="11430000" cy="34004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228582-6739-40D0-BB4B-C6F6E4ADC04D}"/>
              </a:ext>
            </a:extLst>
          </p:cNvPr>
          <p:cNvSpPr txBox="1"/>
          <p:nvPr/>
        </p:nvSpPr>
        <p:spPr>
          <a:xfrm>
            <a:off x="4572001" y="805457"/>
            <a:ext cx="37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L’enlèvement des Sabines</a:t>
            </a:r>
          </a:p>
        </p:txBody>
      </p:sp>
    </p:spTree>
    <p:extLst>
      <p:ext uri="{BB962C8B-B14F-4D97-AF65-F5344CB8AC3E}">
        <p14:creationId xmlns:p14="http://schemas.microsoft.com/office/powerpoint/2010/main" val="2442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9A7C90-5138-44E8-804D-C3411062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" y="457200"/>
            <a:ext cx="9563100" cy="5029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D9BBE3-CC2E-498D-AB56-4C0D3F0378B7}"/>
              </a:ext>
            </a:extLst>
          </p:cNvPr>
          <p:cNvSpPr txBox="1"/>
          <p:nvPr/>
        </p:nvSpPr>
        <p:spPr>
          <a:xfrm>
            <a:off x="3511491" y="5624622"/>
            <a:ext cx="562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Horatius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Coclès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(le borgne) seul contre les Étrusques</a:t>
            </a:r>
          </a:p>
        </p:txBody>
      </p:sp>
    </p:spTree>
    <p:extLst>
      <p:ext uri="{BB962C8B-B14F-4D97-AF65-F5344CB8AC3E}">
        <p14:creationId xmlns:p14="http://schemas.microsoft.com/office/powerpoint/2010/main" val="27046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E232B5-7FA8-4CD4-BE9C-3C2C3661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69" y="724621"/>
            <a:ext cx="7158863" cy="54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41EB1C-E64A-42CF-A39F-B3EA395A0ACC}"/>
              </a:ext>
            </a:extLst>
          </p:cNvPr>
          <p:cNvSpPr txBox="1"/>
          <p:nvPr/>
        </p:nvSpPr>
        <p:spPr>
          <a:xfrm>
            <a:off x="10069033" y="3402418"/>
            <a:ext cx="189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Tarpéia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négocie avec le roi Sabin Titus TATIUS</a:t>
            </a:r>
          </a:p>
        </p:txBody>
      </p:sp>
    </p:spTree>
    <p:extLst>
      <p:ext uri="{BB962C8B-B14F-4D97-AF65-F5344CB8AC3E}">
        <p14:creationId xmlns:p14="http://schemas.microsoft.com/office/powerpoint/2010/main" val="17188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36FB03-3173-4444-BEAF-3F09D88CE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9"/>
          <a:stretch/>
        </p:blipFill>
        <p:spPr>
          <a:xfrm>
            <a:off x="2980659" y="455143"/>
            <a:ext cx="5530496" cy="471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59F3B1-2B66-4D01-AD9F-AFCEDD046BA5}"/>
              </a:ext>
            </a:extLst>
          </p:cNvPr>
          <p:cNvSpPr txBox="1"/>
          <p:nvPr/>
        </p:nvSpPr>
        <p:spPr>
          <a:xfrm>
            <a:off x="6634716" y="1796902"/>
            <a:ext cx="712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35B48D-E1BE-46E6-B1FA-DB8F74D7F579}"/>
              </a:ext>
            </a:extLst>
          </p:cNvPr>
          <p:cNvSpPr txBox="1"/>
          <p:nvPr/>
        </p:nvSpPr>
        <p:spPr>
          <a:xfrm>
            <a:off x="6102098" y="2629437"/>
            <a:ext cx="712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3849AD-247F-4477-958C-83A05B38F979}"/>
              </a:ext>
            </a:extLst>
          </p:cNvPr>
          <p:cNvSpPr txBox="1"/>
          <p:nvPr/>
        </p:nvSpPr>
        <p:spPr>
          <a:xfrm>
            <a:off x="5389716" y="3505027"/>
            <a:ext cx="712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72046F-788A-4349-BD7E-7E74962E4482}"/>
              </a:ext>
            </a:extLst>
          </p:cNvPr>
          <p:cNvSpPr txBox="1"/>
          <p:nvPr/>
        </p:nvSpPr>
        <p:spPr>
          <a:xfrm>
            <a:off x="4763385" y="4348718"/>
            <a:ext cx="903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0F06DD-8143-4FAF-8FB4-5123D34B0F21}"/>
              </a:ext>
            </a:extLst>
          </p:cNvPr>
          <p:cNvSpPr txBox="1"/>
          <p:nvPr/>
        </p:nvSpPr>
        <p:spPr>
          <a:xfrm rot="18829253">
            <a:off x="3086790" y="2063836"/>
            <a:ext cx="2205054" cy="383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……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E26069-BE83-4C36-9BA3-C893920E0762}"/>
              </a:ext>
            </a:extLst>
          </p:cNvPr>
          <p:cNvSpPr txBox="1"/>
          <p:nvPr/>
        </p:nvSpPr>
        <p:spPr>
          <a:xfrm>
            <a:off x="10069033" y="3402418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Le CVRSVS HONORVM</a:t>
            </a:r>
          </a:p>
        </p:txBody>
      </p:sp>
    </p:spTree>
    <p:extLst>
      <p:ext uri="{BB962C8B-B14F-4D97-AF65-F5344CB8AC3E}">
        <p14:creationId xmlns:p14="http://schemas.microsoft.com/office/powerpoint/2010/main" val="22111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mpei - le lupanar.jpg.jpg">
            <a:extLst>
              <a:ext uri="{FF2B5EF4-FFF2-40B4-BE49-F238E27FC236}">
                <a16:creationId xmlns:a16="http://schemas.microsoft.com/office/drawing/2014/main" id="{ABA9C7F5-21B6-4887-8CEC-EBDCE8990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6000" y="413563"/>
            <a:ext cx="5040000" cy="504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2EA3C69-07E4-45AC-B6E3-9ED1CC997591}"/>
              </a:ext>
            </a:extLst>
          </p:cNvPr>
          <p:cNvSpPr txBox="1"/>
          <p:nvPr/>
        </p:nvSpPr>
        <p:spPr>
          <a:xfrm>
            <a:off x="10069033" y="3402418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 LVPA</a:t>
            </a:r>
          </a:p>
        </p:txBody>
      </p:sp>
    </p:spTree>
    <p:extLst>
      <p:ext uri="{BB962C8B-B14F-4D97-AF65-F5344CB8AC3E}">
        <p14:creationId xmlns:p14="http://schemas.microsoft.com/office/powerpoint/2010/main" val="34424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4D7079-9297-47D0-8412-F61EEA44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271" l="11250" r="929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4890" y="491490"/>
            <a:ext cx="3246120" cy="48691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CF1A94-3DDA-41D6-9E73-C80B878CE36A}"/>
              </a:ext>
            </a:extLst>
          </p:cNvPr>
          <p:cNvSpPr txBox="1"/>
          <p:nvPr/>
        </p:nvSpPr>
        <p:spPr>
          <a:xfrm>
            <a:off x="4558975" y="552733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Claude-Augustin CAYOT (XVII-XVIII)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7CFAE1-0050-472B-BFB0-635FE877DFD5}"/>
              </a:ext>
            </a:extLst>
          </p:cNvPr>
          <p:cNvSpPr txBox="1"/>
          <p:nvPr/>
        </p:nvSpPr>
        <p:spPr>
          <a:xfrm>
            <a:off x="9388549" y="3402418"/>
            <a:ext cx="257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Le suicide d’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Elissa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après le départ d’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Enée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146</TotalTime>
  <Words>172</Words>
  <Application>Microsoft Office PowerPoint</Application>
  <PresentationFormat>Grand écran</PresentationFormat>
  <Paragraphs>26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Gill Sans MT</vt:lpstr>
      <vt:lpstr>Galerie</vt:lpstr>
      <vt:lpstr>CAPITIS   TEMPESTAS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Reenkha</dc:creator>
  <cp:lastModifiedBy>Reenkha</cp:lastModifiedBy>
  <cp:revision>9</cp:revision>
  <dcterms:created xsi:type="dcterms:W3CDTF">2017-09-15T10:42:45Z</dcterms:created>
  <dcterms:modified xsi:type="dcterms:W3CDTF">2017-09-20T15:28:36Z</dcterms:modified>
</cp:coreProperties>
</file>